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0439400" cy="7559675"/>
  <p:notesSz cx="6735763" cy="9866313"/>
  <p:defaultTextStyle>
    <a:defPPr>
      <a:defRPr lang="ja-JP"/>
    </a:defPPr>
    <a:lvl1pPr marL="0" algn="l" defTabSz="1028517" rtl="0" eaLnBrk="1" latinLnBrk="0" hangingPunct="1">
      <a:defRPr kumimoji="1" sz="2025" kern="1200">
        <a:solidFill>
          <a:schemeClr val="tx1"/>
        </a:solidFill>
        <a:latin typeface="+mn-lt"/>
        <a:ea typeface="+mn-ea"/>
        <a:cs typeface="+mn-cs"/>
      </a:defRPr>
    </a:lvl1pPr>
    <a:lvl2pPr marL="514259" algn="l" defTabSz="1028517" rtl="0" eaLnBrk="1" latinLnBrk="0" hangingPunct="1">
      <a:defRPr kumimoji="1" sz="2025" kern="1200">
        <a:solidFill>
          <a:schemeClr val="tx1"/>
        </a:solidFill>
        <a:latin typeface="+mn-lt"/>
        <a:ea typeface="+mn-ea"/>
        <a:cs typeface="+mn-cs"/>
      </a:defRPr>
    </a:lvl2pPr>
    <a:lvl3pPr marL="1028517" algn="l" defTabSz="1028517" rtl="0" eaLnBrk="1" latinLnBrk="0" hangingPunct="1">
      <a:defRPr kumimoji="1" sz="2025" kern="1200">
        <a:solidFill>
          <a:schemeClr val="tx1"/>
        </a:solidFill>
        <a:latin typeface="+mn-lt"/>
        <a:ea typeface="+mn-ea"/>
        <a:cs typeface="+mn-cs"/>
      </a:defRPr>
    </a:lvl3pPr>
    <a:lvl4pPr marL="1542776" algn="l" defTabSz="1028517" rtl="0" eaLnBrk="1" latinLnBrk="0" hangingPunct="1">
      <a:defRPr kumimoji="1" sz="2025" kern="1200">
        <a:solidFill>
          <a:schemeClr val="tx1"/>
        </a:solidFill>
        <a:latin typeface="+mn-lt"/>
        <a:ea typeface="+mn-ea"/>
        <a:cs typeface="+mn-cs"/>
      </a:defRPr>
    </a:lvl4pPr>
    <a:lvl5pPr marL="2057034" algn="l" defTabSz="1028517" rtl="0" eaLnBrk="1" latinLnBrk="0" hangingPunct="1">
      <a:defRPr kumimoji="1" sz="2025" kern="1200">
        <a:solidFill>
          <a:schemeClr val="tx1"/>
        </a:solidFill>
        <a:latin typeface="+mn-lt"/>
        <a:ea typeface="+mn-ea"/>
        <a:cs typeface="+mn-cs"/>
      </a:defRPr>
    </a:lvl5pPr>
    <a:lvl6pPr marL="2571293" algn="l" defTabSz="1028517" rtl="0" eaLnBrk="1" latinLnBrk="0" hangingPunct="1">
      <a:defRPr kumimoji="1" sz="2025" kern="1200">
        <a:solidFill>
          <a:schemeClr val="tx1"/>
        </a:solidFill>
        <a:latin typeface="+mn-lt"/>
        <a:ea typeface="+mn-ea"/>
        <a:cs typeface="+mn-cs"/>
      </a:defRPr>
    </a:lvl6pPr>
    <a:lvl7pPr marL="3085551" algn="l" defTabSz="1028517" rtl="0" eaLnBrk="1" latinLnBrk="0" hangingPunct="1">
      <a:defRPr kumimoji="1" sz="2025" kern="1200">
        <a:solidFill>
          <a:schemeClr val="tx1"/>
        </a:solidFill>
        <a:latin typeface="+mn-lt"/>
        <a:ea typeface="+mn-ea"/>
        <a:cs typeface="+mn-cs"/>
      </a:defRPr>
    </a:lvl7pPr>
    <a:lvl8pPr marL="3599810" algn="l" defTabSz="1028517" rtl="0" eaLnBrk="1" latinLnBrk="0" hangingPunct="1">
      <a:defRPr kumimoji="1" sz="2025" kern="1200">
        <a:solidFill>
          <a:schemeClr val="tx1"/>
        </a:solidFill>
        <a:latin typeface="+mn-lt"/>
        <a:ea typeface="+mn-ea"/>
        <a:cs typeface="+mn-cs"/>
      </a:defRPr>
    </a:lvl8pPr>
    <a:lvl9pPr marL="4114068" algn="l" defTabSz="1028517" rtl="0" eaLnBrk="1" latinLnBrk="0" hangingPunct="1">
      <a:defRPr kumimoji="1" sz="202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62A3-D95C-4AC4-95BB-21300FE62657}" type="datetimeFigureOut">
              <a:rPr kumimoji="1" lang="ja-JP" altLang="en-US" smtClean="0"/>
              <a:t>2021/2/9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229C-75DC-4D2A-A2B2-7F8FEE8516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5483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62A3-D95C-4AC4-95BB-21300FE62657}" type="datetimeFigureOut">
              <a:rPr kumimoji="1" lang="ja-JP" altLang="en-US" smtClean="0"/>
              <a:t>2021/2/9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229C-75DC-4D2A-A2B2-7F8FEE8516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37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62A3-D95C-4AC4-95BB-21300FE62657}" type="datetimeFigureOut">
              <a:rPr kumimoji="1" lang="ja-JP" altLang="en-US" smtClean="0"/>
              <a:t>2021/2/9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229C-75DC-4D2A-A2B2-7F8FEE8516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86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62A3-D95C-4AC4-95BB-21300FE62657}" type="datetimeFigureOut">
              <a:rPr kumimoji="1" lang="ja-JP" altLang="en-US" smtClean="0"/>
              <a:t>2021/2/9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229C-75DC-4D2A-A2B2-7F8FEE8516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782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62A3-D95C-4AC4-95BB-21300FE62657}" type="datetimeFigureOut">
              <a:rPr kumimoji="1" lang="ja-JP" altLang="en-US" smtClean="0"/>
              <a:t>2021/2/9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229C-75DC-4D2A-A2B2-7F8FEE8516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3479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62A3-D95C-4AC4-95BB-21300FE62657}" type="datetimeFigureOut">
              <a:rPr kumimoji="1" lang="ja-JP" altLang="en-US" smtClean="0"/>
              <a:t>2021/2/9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229C-75DC-4D2A-A2B2-7F8FEE8516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56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62A3-D95C-4AC4-95BB-21300FE62657}" type="datetimeFigureOut">
              <a:rPr kumimoji="1" lang="ja-JP" altLang="en-US" smtClean="0"/>
              <a:t>2021/2/9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229C-75DC-4D2A-A2B2-7F8FEE8516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653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62A3-D95C-4AC4-95BB-21300FE62657}" type="datetimeFigureOut">
              <a:rPr kumimoji="1" lang="ja-JP" altLang="en-US" smtClean="0"/>
              <a:t>2021/2/9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229C-75DC-4D2A-A2B2-7F8FEE8516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2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62A3-D95C-4AC4-95BB-21300FE62657}" type="datetimeFigureOut">
              <a:rPr kumimoji="1" lang="ja-JP" altLang="en-US" smtClean="0"/>
              <a:t>2021/2/9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229C-75DC-4D2A-A2B2-7F8FEE8516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8482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62A3-D95C-4AC4-95BB-21300FE62657}" type="datetimeFigureOut">
              <a:rPr kumimoji="1" lang="ja-JP" altLang="en-US" smtClean="0"/>
              <a:t>2021/2/9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229C-75DC-4D2A-A2B2-7F8FEE8516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366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62A3-D95C-4AC4-95BB-21300FE62657}" type="datetimeFigureOut">
              <a:rPr kumimoji="1" lang="ja-JP" altLang="en-US" smtClean="0"/>
              <a:t>2021/2/9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E229C-75DC-4D2A-A2B2-7F8FEE8516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912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562A3-D95C-4AC4-95BB-21300FE62657}" type="datetimeFigureOut">
              <a:rPr kumimoji="1" lang="ja-JP" altLang="en-US" smtClean="0"/>
              <a:t>2021/2/9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E229C-75DC-4D2A-A2B2-7F8FEE8516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441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055" y="-49509"/>
            <a:ext cx="11161408" cy="760918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71" y="1826294"/>
            <a:ext cx="1750576" cy="157912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7" b="98803" l="1875" r="99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71" y="3520235"/>
            <a:ext cx="2159492" cy="157912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769633" y="472894"/>
            <a:ext cx="8045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災害時の対応を学びましょう</a:t>
            </a:r>
            <a:r>
              <a:rPr kumimoji="1" lang="en-US" altLang="ja-JP" sz="4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!!</a:t>
            </a:r>
            <a:endParaRPr kumimoji="1" lang="ja-JP" altLang="en-US" sz="48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167625" y="2036419"/>
            <a:ext cx="6368970" cy="1027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南区消防署の職員の方から地震や火災などの緊急時に、どのような対応をしたらよいか、お話をしていただきます！！奮ってご参加ください。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56420" y="3178436"/>
            <a:ext cx="6906058" cy="3127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日時：　</a:t>
            </a:r>
            <a:r>
              <a:rPr kumimoji="1" lang="ja-JP" altLang="en-US" sz="2800" b="1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２０２１年</a:t>
            </a:r>
            <a:r>
              <a:rPr kumimoji="1" lang="en-US" altLang="ja-JP" sz="4000" b="1" dirty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3</a:t>
            </a:r>
            <a:r>
              <a:rPr kumimoji="1" lang="ja-JP" altLang="en-US" sz="2800" b="1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月</a:t>
            </a:r>
            <a:r>
              <a:rPr kumimoji="1" lang="en-US" altLang="ja-JP" sz="4000" b="1" dirty="0">
                <a:solidFill>
                  <a:srgbClr val="FF0000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11</a:t>
            </a:r>
            <a:r>
              <a:rPr kumimoji="1" lang="ja-JP" altLang="en-US" sz="2800" b="1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日（木）</a:t>
            </a:r>
            <a:endParaRPr kumimoji="1" lang="en-US" altLang="ja-JP" sz="2800" b="1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ctr"/>
            <a:r>
              <a:rPr kumimoji="1" lang="ja-JP" altLang="en-US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午後</a:t>
            </a:r>
            <a:r>
              <a:rPr kumimoji="1" lang="en-US" altLang="ja-JP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2</a:t>
            </a:r>
            <a:r>
              <a:rPr kumimoji="1" lang="ja-JP" altLang="en-US" sz="2800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時から</a:t>
            </a:r>
            <a:endParaRPr kumimoji="1" lang="en-US" altLang="ja-JP" sz="28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pPr algn="ctr"/>
            <a:endParaRPr kumimoji="1" lang="en-US" altLang="ja-JP" sz="2800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　　　　内容：　講話　</a:t>
            </a:r>
            <a:r>
              <a:rPr lang="en-US" altLang="ja-JP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30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分、水消火器訓練　</a:t>
            </a:r>
            <a:r>
              <a:rPr lang="en-US" altLang="ja-JP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15</a:t>
            </a:r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分</a:t>
            </a:r>
            <a:endParaRPr lang="en-US" altLang="ja-JP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　　　　場所：　南区生活支援センター　フリースペースにて</a:t>
            </a:r>
            <a:endParaRPr lang="en-US" altLang="ja-JP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kumimoji="1"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　　　　参加：　参加希望の方は事前に申し込みください。</a:t>
            </a:r>
            <a:endParaRPr kumimoji="1" lang="en-US" altLang="ja-JP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kumimoji="1"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　　　　費用：　参加費用は無料です。</a:t>
            </a:r>
            <a:endParaRPr lang="en-US" altLang="ja-JP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  <a:p>
            <a:r>
              <a:rPr kumimoji="1"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　　　　　　　定員：　</a:t>
            </a:r>
            <a:r>
              <a:rPr kumimoji="1" lang="en-US" altLang="ja-JP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10</a:t>
            </a:r>
            <a:r>
              <a:rPr kumimoji="1" lang="ja-JP" altLang="en-US" dirty="0"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rPr>
              <a:t>名</a:t>
            </a:r>
            <a:endParaRPr kumimoji="1" lang="en-US" altLang="ja-JP" dirty="0">
              <a:latin typeface="HGP創英ﾌﾟﾚｾﾞﾝｽEB" panose="02020800000000000000" pitchFamily="18" charset="-128"/>
              <a:ea typeface="HGP創英ﾌﾟﾚｾﾞﾝｽEB" panose="02020800000000000000" pitchFamily="18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 rot="21240742">
            <a:off x="-86979" y="472809"/>
            <a:ext cx="1697710" cy="715581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</a:rPr>
              <a:t>防災訓練</a:t>
            </a:r>
            <a:endParaRPr kumimoji="1" lang="en-US" altLang="ja-JP" b="1" dirty="0">
              <a:solidFill>
                <a:schemeClr val="bg1"/>
              </a:solidFill>
            </a:endParaRPr>
          </a:p>
          <a:p>
            <a:pPr algn="ctr"/>
            <a:r>
              <a:rPr lang="ja-JP" altLang="en-US" b="1" dirty="0">
                <a:solidFill>
                  <a:schemeClr val="bg1"/>
                </a:solidFill>
              </a:rPr>
              <a:t>第</a:t>
            </a:r>
            <a:r>
              <a:rPr lang="en-US" altLang="ja-JP" b="1" dirty="0">
                <a:solidFill>
                  <a:schemeClr val="bg1"/>
                </a:solidFill>
              </a:rPr>
              <a:t>2</a:t>
            </a:r>
            <a:r>
              <a:rPr lang="ja-JP" altLang="en-US" b="1" dirty="0">
                <a:solidFill>
                  <a:schemeClr val="bg1"/>
                </a:solidFill>
              </a:rPr>
              <a:t>弾！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2C48D0C-D9F8-4BCC-946E-09B0EF18DF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7197" y="1221217"/>
            <a:ext cx="1891330" cy="305663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C5138E-38A5-487F-8DE5-55C8B4FBDADD}"/>
              </a:ext>
            </a:extLst>
          </p:cNvPr>
          <p:cNvSpPr txBox="1"/>
          <p:nvPr/>
        </p:nvSpPr>
        <p:spPr>
          <a:xfrm>
            <a:off x="8558091" y="4372993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800" b="1" dirty="0">
                <a:solidFill>
                  <a:srgbClr val="FF0000"/>
                </a:solidFill>
              </a:rPr>
              <a:t>参加者１名に１個！</a:t>
            </a:r>
          </a:p>
        </p:txBody>
      </p:sp>
      <p:sp>
        <p:nvSpPr>
          <p:cNvPr id="10" name="スクロール: 横 9">
            <a:extLst>
              <a:ext uri="{FF2B5EF4-FFF2-40B4-BE49-F238E27FC236}">
                <a16:creationId xmlns:a16="http://schemas.microsoft.com/office/drawing/2014/main" id="{593360E0-343A-4B32-9BC1-36B48CCB94C5}"/>
              </a:ext>
            </a:extLst>
          </p:cNvPr>
          <p:cNvSpPr/>
          <p:nvPr/>
        </p:nvSpPr>
        <p:spPr>
          <a:xfrm>
            <a:off x="8363526" y="4255283"/>
            <a:ext cx="2316778" cy="604751"/>
          </a:xfrm>
          <a:prstGeom prst="horizontalScroll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54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</TotalTime>
  <Words>146</Words>
  <Application>Microsoft Office PowerPoint</Application>
  <PresentationFormat>ユーザー設定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HGP創英ﾌﾟﾚｾﾞﾝｽEB</vt:lpstr>
      <vt:lpstr>HGP創英角ﾎﾟｯﾌﾟ体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ky02-nishioka</dc:creator>
  <cp:lastModifiedBy>南区 生活支援センター</cp:lastModifiedBy>
  <cp:revision>17</cp:revision>
  <cp:lastPrinted>2021-02-09T08:51:30Z</cp:lastPrinted>
  <dcterms:created xsi:type="dcterms:W3CDTF">2018-09-23T06:10:54Z</dcterms:created>
  <dcterms:modified xsi:type="dcterms:W3CDTF">2021-02-09T08:51:37Z</dcterms:modified>
</cp:coreProperties>
</file>